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4A90-A206-6A4F-B9AB-6BE9EBEF3860}" type="datetimeFigureOut">
              <a:rPr lang="en-US" smtClean="0"/>
              <a:pPr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446D-9FA7-C443-BCDD-01C7E383C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lverware.png"/>
          <p:cNvPicPr>
            <a:picLocks noChangeAspect="1"/>
          </p:cNvPicPr>
          <p:nvPr/>
        </p:nvPicPr>
        <p:blipFill>
          <a:blip r:embed="rId2">
            <a:lum bright="48000" contrast="-63000"/>
            <a:alphaModFix amt="90000"/>
          </a:blip>
          <a:stretch>
            <a:fillRect/>
          </a:stretch>
        </p:blipFill>
        <p:spPr>
          <a:xfrm>
            <a:off x="1855201" y="0"/>
            <a:ext cx="535154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5201" y="0"/>
            <a:ext cx="5351541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alafe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44" y="998221"/>
            <a:ext cx="2131632" cy="1598724"/>
          </a:xfrm>
          <a:prstGeom prst="rect">
            <a:avLst/>
          </a:prstGeom>
        </p:spPr>
      </p:pic>
      <p:pic>
        <p:nvPicPr>
          <p:cNvPr id="9" name="Picture 8" descr="logo_216896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95" y="3030301"/>
            <a:ext cx="2222500" cy="2133600"/>
          </a:xfrm>
          <a:prstGeom prst="rect">
            <a:avLst/>
          </a:prstGeom>
        </p:spPr>
      </p:pic>
      <p:pic>
        <p:nvPicPr>
          <p:cNvPr id="10" name="Picture 9" descr="Broad &amp; Dauphin - Google Ma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850" y="1797583"/>
            <a:ext cx="1894022" cy="1583851"/>
          </a:xfrm>
          <a:prstGeom prst="rect">
            <a:avLst/>
          </a:prstGeom>
        </p:spPr>
      </p:pic>
      <p:pic>
        <p:nvPicPr>
          <p:cNvPr id="11" name="Picture 10" descr="KingFalafel-Pic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296" y="3593220"/>
            <a:ext cx="1909576" cy="1432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273" y="5025402"/>
            <a:ext cx="4890599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Super Falafel, Inc.</a:t>
            </a:r>
          </a:p>
          <a:p>
            <a:pPr algn="ctr"/>
            <a:r>
              <a:rPr lang="en-US" dirty="0" smtClean="0"/>
              <a:t>2113 North 13</a:t>
            </a:r>
            <a:r>
              <a:rPr lang="en-US" baseline="30000" dirty="0" smtClean="0"/>
              <a:t>th</a:t>
            </a:r>
            <a:r>
              <a:rPr lang="en-US" dirty="0" smtClean="0"/>
              <a:t> St, Philadelphia, PA 19122</a:t>
            </a:r>
          </a:p>
          <a:p>
            <a:pPr algn="ctr"/>
            <a:r>
              <a:rPr lang="en-US" dirty="0" smtClean="0"/>
              <a:t>Phone:  215-555-1212 / Fax:  215-555-1213</a:t>
            </a:r>
          </a:p>
          <a:p>
            <a:pPr algn="ctr"/>
            <a:r>
              <a:rPr lang="en-US" dirty="0" smtClean="0"/>
              <a:t>Order </a:t>
            </a:r>
            <a:r>
              <a:rPr lang="en-US" dirty="0" smtClean="0"/>
              <a:t>Online Today:  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 smtClean="0"/>
              <a:t>://caatech2012.weebly.com/super-falafel.html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51541" y="228302"/>
            <a:ext cx="1484161" cy="13555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38850" y="228302"/>
            <a:ext cx="1909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Coupon</a:t>
            </a:r>
          </a:p>
          <a:p>
            <a:pPr algn="ctr"/>
            <a:r>
              <a:rPr lang="en-US" b="1" dirty="0" smtClean="0"/>
              <a:t>Buy 1 Entrée</a:t>
            </a:r>
          </a:p>
          <a:p>
            <a:pPr algn="ctr"/>
            <a:r>
              <a:rPr lang="en-US" b="1" dirty="0" smtClean="0"/>
              <a:t>Get 1 Free</a:t>
            </a:r>
          </a:p>
          <a:p>
            <a:pPr algn="ctr"/>
            <a:r>
              <a:rPr lang="en-US" sz="1100" b="1" dirty="0" smtClean="0"/>
              <a:t>Offer Ends 3/20/13</a:t>
            </a:r>
          </a:p>
          <a:p>
            <a:pPr algn="ctr"/>
            <a:r>
              <a:rPr lang="en-US" sz="1100" b="1" dirty="0" smtClean="0"/>
              <a:t>Eat In Only!</a:t>
            </a:r>
            <a:endParaRPr lang="en-US" sz="11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273" y="228302"/>
            <a:ext cx="29965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Grand Opening!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66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SDP Administrator</dc:creator>
  <cp:lastModifiedBy>SDP Administrator</cp:lastModifiedBy>
  <cp:revision>2</cp:revision>
  <dcterms:created xsi:type="dcterms:W3CDTF">2013-03-07T14:49:40Z</dcterms:created>
  <dcterms:modified xsi:type="dcterms:W3CDTF">2013-03-07T16:04:33Z</dcterms:modified>
</cp:coreProperties>
</file>