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45C4-6033-D041-A7BB-92778749221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81AD-3189-664F-A7C9-D0EBAEA4D4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scribnercaa@gmail.com" TargetMode="External"/><Relationship Id="rId4" Type="http://schemas.openxmlformats.org/officeDocument/2006/relationships/hyperlink" Target="http://caatech2012.weebly.com/super-falafel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686" y="1170051"/>
            <a:ext cx="8562466" cy="4337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_216896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960" y="1276991"/>
            <a:ext cx="3738944" cy="36544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477" y="1276991"/>
            <a:ext cx="34820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Super Falafel, LLC</a:t>
            </a:r>
          </a:p>
          <a:p>
            <a:endParaRPr lang="en-US" dirty="0" smtClean="0"/>
          </a:p>
          <a:p>
            <a:r>
              <a:rPr lang="en-US" dirty="0" smtClean="0"/>
              <a:t>Harvey Scribner</a:t>
            </a:r>
          </a:p>
          <a:p>
            <a:r>
              <a:rPr lang="en-US" dirty="0" smtClean="0"/>
              <a:t>President/General Manager</a:t>
            </a:r>
          </a:p>
          <a:p>
            <a:endParaRPr lang="en-US" dirty="0" smtClean="0"/>
          </a:p>
          <a:p>
            <a:r>
              <a:rPr lang="en-US" dirty="0" smtClean="0"/>
              <a:t>2118 North 13</a:t>
            </a:r>
            <a:r>
              <a:rPr lang="en-US" baseline="30000" dirty="0" smtClean="0"/>
              <a:t>th</a:t>
            </a:r>
            <a:r>
              <a:rPr lang="en-US" dirty="0" smtClean="0"/>
              <a:t> Street</a:t>
            </a:r>
          </a:p>
          <a:p>
            <a:r>
              <a:rPr lang="en-US" dirty="0" smtClean="0"/>
              <a:t>Philadelphia, PA  19122</a:t>
            </a:r>
          </a:p>
          <a:p>
            <a:endParaRPr lang="en-US" dirty="0" smtClean="0"/>
          </a:p>
          <a:p>
            <a:r>
              <a:rPr lang="en-US" dirty="0" smtClean="0"/>
              <a:t>Phone:  215-555-1212</a:t>
            </a:r>
          </a:p>
          <a:p>
            <a:r>
              <a:rPr lang="en-US" dirty="0" smtClean="0"/>
              <a:t>Fax:  215-555-1213</a:t>
            </a:r>
          </a:p>
          <a:p>
            <a:endParaRPr lang="en-US" dirty="0" smtClean="0"/>
          </a:p>
          <a:p>
            <a:r>
              <a:rPr lang="en-US" dirty="0" smtClean="0"/>
              <a:t>Email:  </a:t>
            </a:r>
            <a:r>
              <a:rPr lang="en-US" dirty="0" smtClean="0">
                <a:hlinkClick r:id="rId3"/>
              </a:rPr>
              <a:t>hscribnercaa@gmail.com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94759" y="4801032"/>
            <a:ext cx="6714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hlinkClick r:id="rId4"/>
            </a:endParaRPr>
          </a:p>
          <a:p>
            <a:pPr algn="ctr"/>
            <a:r>
              <a:rPr lang="en-US" sz="2400" dirty="0" smtClean="0">
                <a:hlinkClick r:id="rId4"/>
              </a:rPr>
              <a:t>http://caatech2012.weebly.com/super-falafel.html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SDP Administrator</dc:creator>
  <cp:lastModifiedBy>SDP Administrator</cp:lastModifiedBy>
  <cp:revision>2</cp:revision>
  <dcterms:created xsi:type="dcterms:W3CDTF">2013-03-07T13:25:19Z</dcterms:created>
  <dcterms:modified xsi:type="dcterms:W3CDTF">2013-03-07T13:34:03Z</dcterms:modified>
</cp:coreProperties>
</file>